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460" r:id="rId3"/>
    <p:sldId id="470" r:id="rId4"/>
    <p:sldId id="471" r:id="rId5"/>
    <p:sldId id="472" r:id="rId6"/>
    <p:sldId id="473" r:id="rId7"/>
    <p:sldId id="451" r:id="rId8"/>
    <p:sldId id="474" r:id="rId9"/>
    <p:sldId id="442" r:id="rId10"/>
  </p:sldIdLst>
  <p:sldSz cx="12192000" cy="6858000"/>
  <p:notesSz cx="6858000" cy="9144000"/>
  <p:embeddedFontLst>
    <p:embeddedFont>
      <p:font typeface="Avenir Next LT Pro" panose="020B0504020202020204" pitchFamily="3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6893a551-7a61-4ac4-b0af-f4efa4c4ea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7;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Breaking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news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Gossip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473443" y="518904"/>
            <a:ext cx="5123397" cy="724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Do you use</a:t>
            </a:r>
            <a:r>
              <a:rPr lang="hr-HR" sz="2000" dirty="0"/>
              <a:t> </a:t>
            </a:r>
            <a:r>
              <a:rPr lang="en-US" sz="2000" dirty="0"/>
              <a:t>social networks?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What do you usually do when</a:t>
            </a:r>
            <a:r>
              <a:rPr lang="hr-HR" sz="2000" dirty="0"/>
              <a:t> </a:t>
            </a:r>
            <a:r>
              <a:rPr lang="en-US" sz="2000" dirty="0"/>
              <a:t>you are online?</a:t>
            </a:r>
            <a:br>
              <a:rPr lang="hr-HR" sz="2000" dirty="0"/>
            </a:br>
            <a:endParaRPr lang="hr-HR" sz="2000" dirty="0"/>
          </a:p>
          <a:p>
            <a:pPr marL="0" indent="0">
              <a:buNone/>
            </a:pPr>
            <a:r>
              <a:rPr lang="en-US" sz="2000" dirty="0"/>
              <a:t>Do you have a lot of friends on</a:t>
            </a:r>
            <a:r>
              <a:rPr lang="hr-HR" sz="2000" dirty="0"/>
              <a:t> </a:t>
            </a:r>
            <a:r>
              <a:rPr lang="en-US" sz="2000" dirty="0"/>
              <a:t>your list?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Do you know all of them personally?</a:t>
            </a:r>
            <a:r>
              <a:rPr lang="hr-HR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Would you call them all your friends? </a:t>
            </a:r>
            <a:r>
              <a:rPr lang="hr-HR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What do</a:t>
            </a:r>
            <a:r>
              <a:rPr lang="hr-HR" sz="2000" dirty="0"/>
              <a:t> </a:t>
            </a:r>
            <a:r>
              <a:rPr lang="en-US" sz="2000" dirty="0"/>
              <a:t>you usually read about?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What do you usually</a:t>
            </a:r>
            <a:r>
              <a:rPr lang="hr-HR" sz="2000" dirty="0"/>
              <a:t> </a:t>
            </a:r>
            <a:r>
              <a:rPr lang="en-US" sz="2000" dirty="0"/>
              <a:t>post? </a:t>
            </a:r>
            <a:r>
              <a:rPr lang="hr-HR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Is every post on this network true?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Are</a:t>
            </a:r>
            <a:r>
              <a:rPr lang="hr-HR" sz="2000" dirty="0"/>
              <a:t> </a:t>
            </a:r>
            <a:r>
              <a:rPr lang="en-US" sz="2000" dirty="0"/>
              <a:t>they all friendly?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Have you ever felt bad about</a:t>
            </a:r>
            <a:r>
              <a:rPr lang="hr-HR" sz="2000" dirty="0"/>
              <a:t> </a:t>
            </a:r>
            <a:r>
              <a:rPr lang="en-US" sz="2000" dirty="0"/>
              <a:t>something posted on social networks?</a:t>
            </a:r>
            <a:r>
              <a:rPr lang="hr-HR" sz="2000" i="1" dirty="0"/>
              <a:t> </a:t>
            </a:r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9" y="0"/>
            <a:ext cx="5123397" cy="686068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" y="1545510"/>
            <a:ext cx="11394584" cy="311792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8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9420" cy="684197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4805832" y="336778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85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71" y="1957589"/>
            <a:ext cx="9838060" cy="33693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6719E1F-0D85-4FA2-B687-1A287C073361}"/>
              </a:ext>
            </a:extLst>
          </p:cNvPr>
          <p:cNvSpPr txBox="1">
            <a:spLocks/>
          </p:cNvSpPr>
          <p:nvPr/>
        </p:nvSpPr>
        <p:spPr>
          <a:xfrm>
            <a:off x="4969215" y="4691149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0B3D18FE-6DA4-4BA1-9399-79840C0547F6}"/>
              </a:ext>
            </a:extLst>
          </p:cNvPr>
          <p:cNvSpPr txBox="1">
            <a:spLocks/>
          </p:cNvSpPr>
          <p:nvPr/>
        </p:nvSpPr>
        <p:spPr>
          <a:xfrm>
            <a:off x="4969215" y="2999327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10E7A57-505D-4632-82AC-6A2E185E0651}"/>
              </a:ext>
            </a:extLst>
          </p:cNvPr>
          <p:cNvSpPr txBox="1">
            <a:spLocks/>
          </p:cNvSpPr>
          <p:nvPr/>
        </p:nvSpPr>
        <p:spPr>
          <a:xfrm>
            <a:off x="4969215" y="2569581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46AE8C30-53CB-40DA-B82D-8B25A5B19FB5}"/>
              </a:ext>
            </a:extLst>
          </p:cNvPr>
          <p:cNvSpPr txBox="1">
            <a:spLocks/>
          </p:cNvSpPr>
          <p:nvPr/>
        </p:nvSpPr>
        <p:spPr>
          <a:xfrm>
            <a:off x="4969215" y="3417508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B1F57776-0037-4113-9829-198548D26F7A}"/>
              </a:ext>
            </a:extLst>
          </p:cNvPr>
          <p:cNvSpPr txBox="1">
            <a:spLocks/>
          </p:cNvSpPr>
          <p:nvPr/>
        </p:nvSpPr>
        <p:spPr>
          <a:xfrm>
            <a:off x="4969215" y="3845609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67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-32743" y="121018"/>
            <a:ext cx="5123397" cy="724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Have you ever been cyberbullied? </a:t>
            </a:r>
            <a:br>
              <a:rPr lang="hr-HR" sz="2000" dirty="0"/>
            </a:br>
            <a:r>
              <a:rPr lang="en-US" sz="2000" dirty="0"/>
              <a:t>Have you</a:t>
            </a:r>
            <a:r>
              <a:rPr lang="hr-HR" sz="2000" dirty="0"/>
              <a:t> </a:t>
            </a:r>
            <a:r>
              <a:rPr lang="en-US" sz="2000" dirty="0"/>
              <a:t>ever cyberbullied anyone? </a:t>
            </a:r>
            <a:br>
              <a:rPr lang="hr-HR" sz="2000" dirty="0"/>
            </a:br>
            <a:r>
              <a:rPr lang="en-US" sz="2000" dirty="0"/>
              <a:t>Do you know what</a:t>
            </a:r>
            <a:r>
              <a:rPr lang="hr-HR" sz="2000" dirty="0"/>
              <a:t> </a:t>
            </a:r>
            <a:r>
              <a:rPr lang="en-US" sz="2000" dirty="0"/>
              <a:t>‘Socrates’ triple filter test’ is?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One day a</a:t>
            </a:r>
            <a:r>
              <a:rPr lang="hr-HR" sz="2000" dirty="0"/>
              <a:t> </a:t>
            </a:r>
            <a:r>
              <a:rPr lang="en-US" sz="2000" dirty="0"/>
              <a:t>great philosopher, </a:t>
            </a:r>
            <a:r>
              <a:rPr lang="en-US" sz="2000" dirty="0" err="1"/>
              <a:t>Sokrates</a:t>
            </a:r>
            <a:r>
              <a:rPr lang="en-US" sz="2000" dirty="0"/>
              <a:t>, met his old friend.</a:t>
            </a:r>
            <a:r>
              <a:rPr lang="hr-HR" sz="2000" dirty="0"/>
              <a:t> </a:t>
            </a:r>
            <a:br>
              <a:rPr lang="hr-HR" sz="2000" dirty="0"/>
            </a:br>
            <a:r>
              <a:rPr lang="en-US" sz="2000" dirty="0"/>
              <a:t>The friend ran to him and said, Socrates, do</a:t>
            </a:r>
            <a:r>
              <a:rPr lang="hr-HR" sz="2000" dirty="0"/>
              <a:t> </a:t>
            </a:r>
            <a:r>
              <a:rPr lang="en-US" sz="2000" dirty="0"/>
              <a:t>you know what I just heard about one of your</a:t>
            </a:r>
            <a:r>
              <a:rPr lang="hr-HR" sz="2000" dirty="0"/>
              <a:t> </a:t>
            </a:r>
            <a:r>
              <a:rPr lang="en-US" sz="2000" dirty="0"/>
              <a:t>students?’ </a:t>
            </a:r>
            <a:br>
              <a:rPr lang="hr-HR" sz="2000" dirty="0"/>
            </a:br>
            <a:r>
              <a:rPr lang="en-US" sz="2000" dirty="0"/>
              <a:t>Socrates replied, ‘Wait a second.</a:t>
            </a:r>
            <a:br>
              <a:rPr lang="hr-HR" sz="2000" dirty="0"/>
            </a:br>
            <a:r>
              <a:rPr lang="en-US" sz="2000" dirty="0"/>
              <a:t>Before you talk to me, let me test what you</a:t>
            </a:r>
            <a:r>
              <a:rPr lang="hr-HR" sz="2000" dirty="0"/>
              <a:t> </a:t>
            </a:r>
            <a:r>
              <a:rPr lang="en-US" sz="2000" dirty="0"/>
              <a:t>are going to say.’ So Socrates asked him three</a:t>
            </a:r>
            <a:r>
              <a:rPr lang="hr-HR" sz="2000" dirty="0"/>
              <a:t> </a:t>
            </a:r>
            <a:r>
              <a:rPr lang="en-US" sz="2000" dirty="0"/>
              <a:t>questions</a:t>
            </a:r>
            <a:r>
              <a:rPr lang="en-US" sz="2000" b="1" dirty="0"/>
              <a:t>: </a:t>
            </a:r>
            <a:br>
              <a:rPr lang="hr-HR" sz="2000" b="1" dirty="0"/>
            </a:br>
            <a:r>
              <a:rPr lang="en-US" sz="2000" b="1" dirty="0">
                <a:solidFill>
                  <a:srgbClr val="7030A0"/>
                </a:solidFill>
              </a:rPr>
              <a:t>1) Do you know for sure it is true?</a:t>
            </a:r>
            <a:br>
              <a:rPr lang="hr-HR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2) Do you want to tell me something good?</a:t>
            </a:r>
            <a:br>
              <a:rPr lang="hr-HR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3) Is the information you want to share useful to</a:t>
            </a:r>
            <a:r>
              <a:rPr lang="hr-HR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me?</a:t>
            </a:r>
            <a:r>
              <a:rPr lang="hr-HR" sz="2000" i="1" dirty="0">
                <a:solidFill>
                  <a:srgbClr val="7030A0"/>
                </a:solidFill>
              </a:rPr>
              <a:t> </a:t>
            </a:r>
            <a:endParaRPr lang="hr-HR" sz="2000" b="1" dirty="0">
              <a:solidFill>
                <a:srgbClr val="7030A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" y="0"/>
            <a:ext cx="5123397" cy="686068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" y="172053"/>
            <a:ext cx="10082235" cy="621564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10638604" y="803541"/>
            <a:ext cx="1777984" cy="7741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/>
              <a:t>How </a:t>
            </a:r>
            <a:r>
              <a:rPr lang="hr-HR" sz="2000" dirty="0" err="1"/>
              <a:t>would</a:t>
            </a:r>
            <a:r>
              <a:rPr lang="hr-HR" sz="2000" dirty="0"/>
              <a:t> Suzy </a:t>
            </a:r>
            <a:r>
              <a:rPr lang="hr-HR" sz="2000" dirty="0" err="1"/>
              <a:t>respond</a:t>
            </a:r>
            <a:r>
              <a:rPr lang="hr-HR" sz="2000" dirty="0"/>
              <a:t> to ‘</a:t>
            </a:r>
            <a:r>
              <a:rPr lang="hr-HR" sz="2000" dirty="0" err="1"/>
              <a:t>Socrates</a:t>
            </a:r>
            <a:r>
              <a:rPr lang="hr-HR" sz="2000" dirty="0"/>
              <a:t>’ </a:t>
            </a:r>
            <a:r>
              <a:rPr lang="hr-HR" sz="2000" dirty="0" err="1"/>
              <a:t>triple</a:t>
            </a:r>
            <a:r>
              <a:rPr lang="hr-HR" sz="2000" dirty="0"/>
              <a:t> filter test’? 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0587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9420" cy="684197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4839388" y="310595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85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59" y="1171978"/>
            <a:ext cx="9570613" cy="550522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153FF4A5-77D1-49B3-8BA2-1CFE162A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63" y="2998020"/>
            <a:ext cx="370840" cy="4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1D9AE8D4-DB53-4D4E-B9D0-385A735D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63" y="3885951"/>
            <a:ext cx="370840" cy="4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50F3852A-3762-4AC6-9026-6BA35DA9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63" y="5766514"/>
            <a:ext cx="370840" cy="4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B4C4558E-3ADA-4147-AB9A-A927066B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20" y="2351930"/>
            <a:ext cx="370840" cy="4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15969410-A52D-4CCE-93F4-DA77F7C1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20" y="4530895"/>
            <a:ext cx="370840" cy="4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BE072157-50BB-4FA5-B63C-E7E16118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096" y="6108396"/>
            <a:ext cx="370840" cy="4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" y="14177"/>
            <a:ext cx="5103927" cy="6833660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17001" y="164826"/>
            <a:ext cx="7057725" cy="7516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en-US" sz="2000" dirty="0"/>
              <a:t>What is the</a:t>
            </a:r>
            <a:r>
              <a:rPr lang="hr-HR" sz="2000" dirty="0"/>
              <a:t> </a:t>
            </a:r>
            <a:r>
              <a:rPr lang="en-US" sz="2000" dirty="0"/>
              <a:t>relationship between the two girls? </a:t>
            </a:r>
            <a:br>
              <a:rPr lang="hr-HR" sz="2000" dirty="0"/>
            </a:br>
            <a:r>
              <a:rPr lang="en-US" sz="2000" dirty="0"/>
              <a:t>Why was</a:t>
            </a:r>
            <a:r>
              <a:rPr lang="hr-HR" sz="2000" dirty="0"/>
              <a:t> </a:t>
            </a:r>
            <a:r>
              <a:rPr lang="en-US" sz="2000" dirty="0"/>
              <a:t>Sally nervous? </a:t>
            </a:r>
            <a:br>
              <a:rPr lang="hr-HR" sz="2000" dirty="0"/>
            </a:br>
            <a:r>
              <a:rPr lang="en-US" sz="2000" dirty="0"/>
              <a:t>Was Suzy also nervous? </a:t>
            </a:r>
            <a:br>
              <a:rPr lang="hr-HR" sz="2000" dirty="0"/>
            </a:br>
            <a:r>
              <a:rPr lang="en-US" sz="2000" dirty="0"/>
              <a:t>Did</a:t>
            </a:r>
            <a:r>
              <a:rPr lang="hr-HR" sz="2000" dirty="0"/>
              <a:t> </a:t>
            </a:r>
            <a:r>
              <a:rPr lang="en-US" sz="2000" dirty="0"/>
              <a:t>Sally trust Suzy? </a:t>
            </a:r>
            <a:br>
              <a:rPr lang="hr-HR" sz="2000" dirty="0"/>
            </a:br>
            <a:r>
              <a:rPr lang="en-US" sz="2000" dirty="0"/>
              <a:t>How did she confide in her?</a:t>
            </a:r>
            <a:br>
              <a:rPr lang="hr-HR" sz="2000" dirty="0"/>
            </a:br>
            <a:r>
              <a:rPr lang="en-US" sz="2000" dirty="0"/>
              <a:t>What did Suzy do about it? </a:t>
            </a:r>
            <a:br>
              <a:rPr lang="hr-HR" sz="2000" dirty="0"/>
            </a:br>
            <a:r>
              <a:rPr lang="en-US" sz="2000" dirty="0"/>
              <a:t>How did direct</a:t>
            </a:r>
            <a:r>
              <a:rPr lang="hr-HR" sz="2000" dirty="0"/>
              <a:t> </a:t>
            </a:r>
            <a:r>
              <a:rPr lang="en-US" sz="2000" dirty="0"/>
              <a:t>messaging lead to cyber bullying?</a:t>
            </a:r>
            <a:br>
              <a:rPr lang="hr-HR" sz="2000" dirty="0"/>
            </a:br>
            <a:r>
              <a:rPr lang="en-US" sz="2000" dirty="0"/>
              <a:t>How did</a:t>
            </a:r>
            <a:r>
              <a:rPr lang="hr-HR" sz="2000" dirty="0"/>
              <a:t> </a:t>
            </a:r>
            <a:r>
              <a:rPr lang="en-US" sz="2000" dirty="0"/>
              <a:t>Suzy feel in the end?</a:t>
            </a:r>
            <a:br>
              <a:rPr lang="hr-HR" sz="2000" dirty="0"/>
            </a:b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704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92"/>
            <a:ext cx="5103622" cy="683520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53" y="1404764"/>
            <a:ext cx="9799313" cy="131267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CE944C-A735-4350-8CA7-F8F342876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40" y="3600871"/>
            <a:ext cx="9018326" cy="169910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0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0"/>
            <a:ext cx="5109420" cy="684197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4847777" y="330724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85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9" y="873543"/>
            <a:ext cx="6741272" cy="218693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10BE3-607C-351A-5166-017168F81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11" y="290061"/>
            <a:ext cx="5065770" cy="62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212A393-BB09-405F-97B6-C942FE22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31" y="777262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52BA9972-A249-4149-A4F7-27396A865E7F}"/>
              </a:ext>
            </a:extLst>
          </p:cNvPr>
          <p:cNvSpPr txBox="1">
            <a:spLocks/>
          </p:cNvSpPr>
          <p:nvPr/>
        </p:nvSpPr>
        <p:spPr>
          <a:xfrm>
            <a:off x="364166" y="2931017"/>
            <a:ext cx="11669730" cy="524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dirty="0">
                <a:solidFill>
                  <a:srgbClr val="FF0000"/>
                </a:solidFill>
                <a:hlinkClick r:id="rId4"/>
              </a:rPr>
              <a:t>https://www.e-sfera.hr/dodatni-digitalni-sadrzaji/6893a551-7a61-4ac4-b0af-f4efa4c4ea84/</a:t>
            </a:r>
            <a:endParaRPr lang="hr-HR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sz="2000" b="1" u="sng" dirty="0"/>
              <a:t>Fake </a:t>
            </a:r>
            <a:r>
              <a:rPr lang="hr-HR" sz="2000" b="1" u="sng"/>
              <a:t>news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8961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335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 Light</vt:lpstr>
      <vt:lpstr>Calibri</vt:lpstr>
      <vt:lpstr>Avenir Next LT Pro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250</cp:revision>
  <dcterms:created xsi:type="dcterms:W3CDTF">2020-09-15T16:13:04Z</dcterms:created>
  <dcterms:modified xsi:type="dcterms:W3CDTF">2022-11-25T10:43:44Z</dcterms:modified>
</cp:coreProperties>
</file>